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9" r:id="rId4"/>
    <p:sldId id="263" r:id="rId5"/>
    <p:sldId id="265" r:id="rId6"/>
    <p:sldId id="264" r:id="rId7"/>
    <p:sldId id="268" r:id="rId8"/>
    <p:sldId id="267" r:id="rId9"/>
    <p:sldId id="266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AB"/>
    <a:srgbClr val="FFF1C5"/>
    <a:srgbClr val="FFE89F"/>
    <a:srgbClr val="FFD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217068-6548-460C-B871-84000925A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9925564-C115-46D1-BC4E-2B7E4CDE8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A4E7993-1163-4FF9-BCD5-AB6517AA8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1F8593E-362F-4FE0-9018-A373FA9E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D1EA770-0EDC-4C29-9390-5453D700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2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06E4AF-0265-4699-B1E1-FD9C6E06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3194051-D07B-42AF-BD07-E23C3D838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974F7F3-18C2-4C12-ABC2-C124CBF9B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C5395FC-8371-49C9-827C-0CEBE632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5F8FC8F-11DD-4E63-A923-7A3CD0AC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26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940448A-5944-4FF1-99B7-A24E4C7B0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605CBA5-C5C6-4891-AFB2-37820F4E1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B94C671-4669-424A-8F38-EC6882E2F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AD31112-1AF5-49B5-B121-93A71E7D7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49F4585-D6A1-4486-B0BC-84F35C38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6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7DECCF-9C31-47D8-8E2B-DC4740A3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460BA55-845D-47EB-BF96-6CFD9E6AC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7822CE9-00F9-43A2-97A0-2095D79A5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FFD5B78-C685-4123-9413-DEF3D5D2E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8181E7F-6CA1-4532-9240-FD9608868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27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B55FAE-6AF6-4F4E-BFAA-7B7634BE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28CA11E-AF8D-48CE-8201-7DD1B03B2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B993576-3D47-4A44-BE0D-B5BB62A75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3E19543-F186-4015-8CF5-461213FC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25E35C0-CD0D-4B4B-83A2-56AA0D3D8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4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B35A43-A178-434B-BE58-718D78A0F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2AABF0B-FF1E-41EA-A099-8F9F65C4D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3A6C46B-C737-4518-8293-64D27FFA0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89EEB2A-E108-4722-9FD3-36D7B8463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2396DA2-153C-4189-9E17-544CD1E97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15BC4D4-A639-4A8B-ACFF-DA477024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31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1A0324-8C91-4D19-A679-CCB446425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2BBA89D-CDE0-4557-AC28-C4EDA0A1E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E04DC93-C305-4CB0-919E-E99C2F605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D741BD8-8DC5-4CB4-A8B2-FE207BE26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1548051-FD85-4A60-B917-CBF1E57035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1879F48-A0E6-4C66-A09B-E5F4EFE83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6DC7FD9-BEEA-48BF-81D8-D433D7CB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CD08E04-0F5C-42A0-ADA3-A52C1296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46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CB99C1-5CA6-4862-B4CC-3B0D0EB39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7990077-A291-4BDE-AD69-840B0ABF7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86960D8-D2E9-460C-894D-B8CEBC53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4E48B82-2A02-4A3D-A92D-80E05B249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52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459BD81-5113-4CD9-97C6-50662607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C80A11C-2848-4973-A066-C03732CF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DC7141E-9647-4D31-A717-3DD36D21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85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5FF398-7E60-47A3-90B7-06451586C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D902727-ECB0-4B25-A9AB-2C8FE14A9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8D7A9E7-5105-4FFD-B884-F3DC43862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3E14819-A7BD-43B4-BB2F-B1508ED5A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EB2D63C-4F82-40A1-8704-19E732393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1F00FA2-6C47-4C64-A589-90B892B3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C91578-F219-42F0-97B8-E8F80553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FED3768-7886-49C1-B885-94E3D9BE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56B5780-3F50-404D-A773-856170819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EE1C260-1B08-42A3-99CB-F9858FBB0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BEA686C-97D3-408C-96D0-E86F18E93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FB2B7A7-EAD0-47ED-99DD-FBFECF8E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78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F75A6B-17CD-4AD3-9C22-454732F5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F4A9411-A10E-49CB-A682-F2DA36A2C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FDAA7C1-7CA5-42BD-833D-D26B1BE93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E2BBE-10D4-418B-9D99-7EA86641ED2F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A706298-246C-467F-9798-9A2B4B57E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B435FFE-C376-47B5-ABBA-4B9B09EA9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EE3B92E-E4E9-40AF-9900-E126E6C8D6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>
            <a:extLst>
              <a:ext uri="{FF2B5EF4-FFF2-40B4-BE49-F238E27FC236}">
                <a16:creationId xmlns="" xmlns:a16="http://schemas.microsoft.com/office/drawing/2014/main" id="{1DA028C8-1325-4FC8-B28D-8987480C58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173"/>
            </a:avLst>
          </a:prstGeom>
          <a:pattFill prst="pct9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9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721EB82C-A542-451C-B4B2-31EB8157E775}"/>
              </a:ext>
            </a:extLst>
          </p:cNvPr>
          <p:cNvSpPr/>
          <p:nvPr/>
        </p:nvSpPr>
        <p:spPr>
          <a:xfrm>
            <a:off x="3860800" y="1632526"/>
            <a:ext cx="4318000" cy="84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Привет, сосед!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4137891" y="378691"/>
            <a:ext cx="4181763" cy="757382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Настрой на урок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FAFB1147-3602-47AB-A204-502BA6F8F792}"/>
              </a:ext>
            </a:extLst>
          </p:cNvPr>
          <p:cNvSpPr/>
          <p:nvPr/>
        </p:nvSpPr>
        <p:spPr>
          <a:xfrm>
            <a:off x="2927927" y="2969488"/>
            <a:ext cx="6183745" cy="84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Улыбнись мне в ответ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CC675387-8786-4F43-9483-064204C86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404" y="4132243"/>
            <a:ext cx="5779192" cy="218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721EB82C-A542-451C-B4B2-31EB8157E775}"/>
              </a:ext>
            </a:extLst>
          </p:cNvPr>
          <p:cNvSpPr/>
          <p:nvPr/>
        </p:nvSpPr>
        <p:spPr>
          <a:xfrm>
            <a:off x="2833255" y="1641762"/>
            <a:ext cx="6525490" cy="84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Мне понравился рассказ …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4396509" y="429489"/>
            <a:ext cx="2951018" cy="75738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 урока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E4E9E170-721A-437B-A07B-6DFBF1B86FAB}"/>
              </a:ext>
            </a:extLst>
          </p:cNvPr>
          <p:cNvSpPr/>
          <p:nvPr/>
        </p:nvSpPr>
        <p:spPr>
          <a:xfrm>
            <a:off x="1542473" y="2835562"/>
            <a:ext cx="8793017" cy="84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Я бы посоветовал(а) мальчикам…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34841A87-5399-4B3C-805B-7AEA90D2A510}"/>
              </a:ext>
            </a:extLst>
          </p:cNvPr>
          <p:cNvSpPr/>
          <p:nvPr/>
        </p:nvSpPr>
        <p:spPr>
          <a:xfrm>
            <a:off x="3972791" y="4285569"/>
            <a:ext cx="4246417" cy="84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Рекомендую …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E65D5CA3-FCED-4AAB-9BD0-3272AB42F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709" y="4211678"/>
            <a:ext cx="2255838" cy="26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61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721EB82C-A542-451C-B4B2-31EB8157E775}"/>
              </a:ext>
            </a:extLst>
          </p:cNvPr>
          <p:cNvSpPr/>
          <p:nvPr/>
        </p:nvSpPr>
        <p:spPr>
          <a:xfrm>
            <a:off x="3833091" y="1921278"/>
            <a:ext cx="4318000" cy="84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Николай Носов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4298258" y="437689"/>
            <a:ext cx="3033106" cy="75738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F6924CDB-0EBA-4A32-8EA6-C788DAA24C66}"/>
              </a:ext>
            </a:extLst>
          </p:cNvPr>
          <p:cNvSpPr/>
          <p:nvPr/>
        </p:nvSpPr>
        <p:spPr>
          <a:xfrm>
            <a:off x="3749964" y="3255705"/>
            <a:ext cx="4318000" cy="84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Живая шляпа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6A1D9579-59C0-4BEC-B5E1-63172785B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709" y="4211678"/>
            <a:ext cx="2255838" cy="26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39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878488E0-017A-4B6B-BDFB-5B68D47D6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817" y="2975974"/>
            <a:ext cx="3207183" cy="370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: изогнутая линия 4">
            <a:extLst>
              <a:ext uri="{FF2B5EF4-FFF2-40B4-BE49-F238E27FC236}">
                <a16:creationId xmlns="" xmlns:a16="http://schemas.microsoft.com/office/drawing/2014/main" id="{5FEEA924-3F8A-4ADB-97AB-5A8359B33EDB}"/>
              </a:ext>
            </a:extLst>
          </p:cNvPr>
          <p:cNvSpPr/>
          <p:nvPr/>
        </p:nvSpPr>
        <p:spPr>
          <a:xfrm flipH="1">
            <a:off x="3833091" y="2041236"/>
            <a:ext cx="2983345" cy="158865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7151"/>
              <a:gd name="adj6" fmla="val -120042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ysClr val="windowText" lastClr="000000"/>
                  </a:solidFill>
                </a:ln>
              </a:rPr>
              <a:t>Приём</a:t>
            </a:r>
          </a:p>
          <a:p>
            <a:pPr algn="ctr"/>
            <a:r>
              <a:rPr lang="ru-RU" sz="4800" b="1" dirty="0">
                <a:ln>
                  <a:solidFill>
                    <a:sysClr val="windowText" lastClr="000000"/>
                  </a:solidFill>
                </a:ln>
              </a:rPr>
              <a:t> «6 шляп»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387800FB-DB19-48F2-AB97-B43FF2D88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42" y="481172"/>
            <a:ext cx="1944658" cy="132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D91965BF-7967-40B5-A928-1E57302AA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43" y="3259891"/>
            <a:ext cx="1944658" cy="132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BFEC9CE8-63CA-4CD6-B5E5-4B2ABFA2A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762" y="5081764"/>
            <a:ext cx="1944658" cy="132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94510034-11E8-428A-8EE7-1EEF1F4E9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197" y="879763"/>
            <a:ext cx="1944658" cy="132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0F4EA091-BF37-4CA8-8F3F-95FB87E35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91364"/>
            <a:ext cx="2233612" cy="152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D988C0F7-D8B9-42B5-B7E4-8A6D79A6D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934" y="2863272"/>
            <a:ext cx="1894778" cy="129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63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729673" y="609603"/>
            <a:ext cx="3177309" cy="720434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трусливые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353A5FBB-E28B-414D-BCC3-463E1343C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260" y="2086010"/>
            <a:ext cx="2255838" cy="26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CBF06C97-AD79-4EF7-9BE1-BB9978996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365" y="1872672"/>
            <a:ext cx="1231871" cy="84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5B6D61B3-1F33-4470-A49A-8D1EF10B68D4}"/>
              </a:ext>
            </a:extLst>
          </p:cNvPr>
          <p:cNvSpPr/>
          <p:nvPr/>
        </p:nvSpPr>
        <p:spPr>
          <a:xfrm>
            <a:off x="4793673" y="1039694"/>
            <a:ext cx="2346036" cy="720434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пугливые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2168E5C9-2FFA-42A7-8504-C9D15AF8A6F9}"/>
              </a:ext>
            </a:extLst>
          </p:cNvPr>
          <p:cNvSpPr/>
          <p:nvPr/>
        </p:nvSpPr>
        <p:spPr>
          <a:xfrm>
            <a:off x="7753928" y="609603"/>
            <a:ext cx="3177309" cy="720434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любопытные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1CFDF063-332E-4E45-8FC3-BDBAE100C28A}"/>
              </a:ext>
            </a:extLst>
          </p:cNvPr>
          <p:cNvSpPr/>
          <p:nvPr/>
        </p:nvSpPr>
        <p:spPr>
          <a:xfrm>
            <a:off x="759835" y="4619938"/>
            <a:ext cx="3177309" cy="720434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находчивые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494EF99A-3FB8-402A-B840-9D3783063478}"/>
              </a:ext>
            </a:extLst>
          </p:cNvPr>
          <p:cNvSpPr/>
          <p:nvPr/>
        </p:nvSpPr>
        <p:spPr>
          <a:xfrm>
            <a:off x="4202545" y="5459796"/>
            <a:ext cx="3177309" cy="720434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боязливые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67F7C154-9F07-4C9D-9CDE-10119B56EE44}"/>
              </a:ext>
            </a:extLst>
          </p:cNvPr>
          <p:cNvSpPr/>
          <p:nvPr/>
        </p:nvSpPr>
        <p:spPr>
          <a:xfrm>
            <a:off x="8013860" y="4611255"/>
            <a:ext cx="2691086" cy="720434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смешные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0E146468-C31F-4551-BF2A-8F8FF30D47D4}"/>
              </a:ext>
            </a:extLst>
          </p:cNvPr>
          <p:cNvCxnSpPr/>
          <p:nvPr/>
        </p:nvCxnSpPr>
        <p:spPr>
          <a:xfrm flipH="1" flipV="1">
            <a:off x="2484582" y="1399911"/>
            <a:ext cx="1828800" cy="14079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="" xmlns:a16="http://schemas.microsoft.com/office/drawing/2014/main" id="{0DC7CF51-373D-4FA3-9611-75A67110CFBF}"/>
              </a:ext>
            </a:extLst>
          </p:cNvPr>
          <p:cNvCxnSpPr>
            <a:cxnSpLocks/>
          </p:cNvCxnSpPr>
          <p:nvPr/>
        </p:nvCxnSpPr>
        <p:spPr>
          <a:xfrm flipV="1">
            <a:off x="5966691" y="1585238"/>
            <a:ext cx="0" cy="12252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204257DA-0357-4DC8-91A9-69F2F344F84A}"/>
              </a:ext>
            </a:extLst>
          </p:cNvPr>
          <p:cNvCxnSpPr>
            <a:cxnSpLocks/>
          </p:cNvCxnSpPr>
          <p:nvPr/>
        </p:nvCxnSpPr>
        <p:spPr>
          <a:xfrm flipV="1">
            <a:off x="7532254" y="1330037"/>
            <a:ext cx="1607128" cy="15119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A05393C9-75FA-437C-80FF-13F91666CE74}"/>
              </a:ext>
            </a:extLst>
          </p:cNvPr>
          <p:cNvCxnSpPr>
            <a:cxnSpLocks/>
          </p:cNvCxnSpPr>
          <p:nvPr/>
        </p:nvCxnSpPr>
        <p:spPr>
          <a:xfrm flipH="1">
            <a:off x="2004292" y="3502337"/>
            <a:ext cx="2595419" cy="12116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="" xmlns:a16="http://schemas.microsoft.com/office/drawing/2014/main" id="{1CF6DE78-846F-405F-BA50-BA7A8F8FF4D3}"/>
              </a:ext>
            </a:extLst>
          </p:cNvPr>
          <p:cNvCxnSpPr>
            <a:cxnSpLocks/>
          </p:cNvCxnSpPr>
          <p:nvPr/>
        </p:nvCxnSpPr>
        <p:spPr>
          <a:xfrm>
            <a:off x="5989782" y="3586017"/>
            <a:ext cx="0" cy="1873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="" xmlns:a16="http://schemas.microsoft.com/office/drawing/2014/main" id="{5FF76AA5-C1B6-4F4E-8362-0F9AC4F069F1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7302004" y="3553690"/>
            <a:ext cx="2057399" cy="10575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721EB82C-A542-451C-B4B2-31EB8157E775}"/>
              </a:ext>
            </a:extLst>
          </p:cNvPr>
          <p:cNvSpPr/>
          <p:nvPr/>
        </p:nvSpPr>
        <p:spPr>
          <a:xfrm>
            <a:off x="4313382" y="2713181"/>
            <a:ext cx="3652982" cy="84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мальчики</a:t>
            </a:r>
          </a:p>
        </p:txBody>
      </p:sp>
    </p:spTree>
    <p:extLst>
      <p:ext uri="{BB962C8B-B14F-4D97-AF65-F5344CB8AC3E}">
        <p14:creationId xmlns:p14="http://schemas.microsoft.com/office/powerpoint/2010/main" val="287229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3417568" y="323975"/>
            <a:ext cx="5605246" cy="626155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 чувства мальчиков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353A5FBB-E28B-414D-BCC3-463E1343C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184" y="4226332"/>
            <a:ext cx="2255838" cy="26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CBF06C97-AD79-4EF7-9BE1-BB9978996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657" y="4090795"/>
            <a:ext cx="1231871" cy="84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22D9B4D7-E1E5-415C-8767-2579662919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0"/>
          <a:stretch/>
        </p:blipFill>
        <p:spPr bwMode="auto">
          <a:xfrm>
            <a:off x="1639255" y="2439914"/>
            <a:ext cx="2761315" cy="19764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="" xmlns:a16="http://schemas.microsoft.com/office/drawing/2014/main" id="{1883100C-D57D-4479-93AB-1E304B2556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" b="13310"/>
          <a:stretch/>
        </p:blipFill>
        <p:spPr bwMode="auto">
          <a:xfrm>
            <a:off x="248232" y="4399991"/>
            <a:ext cx="2817359" cy="2259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="" xmlns:a16="http://schemas.microsoft.com/office/drawing/2014/main" id="{2FC113AB-AAA3-4091-AB9E-FA3F8F8313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8" t="3288" b="14027"/>
          <a:stretch/>
        </p:blipFill>
        <p:spPr bwMode="auto">
          <a:xfrm>
            <a:off x="364092" y="275817"/>
            <a:ext cx="3007449" cy="21657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="" xmlns:a16="http://schemas.microsoft.com/office/drawing/2014/main" id="{59B6C4AC-4EE0-4285-9BCC-2C9CB44B5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0" b="22958"/>
          <a:stretch/>
        </p:blipFill>
        <p:spPr bwMode="auto">
          <a:xfrm>
            <a:off x="8780670" y="422743"/>
            <a:ext cx="3029325" cy="2165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="" xmlns:a16="http://schemas.microsoft.com/office/drawing/2014/main" id="{255C24DA-6F06-42F2-B388-89CE41435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20" b="13261"/>
          <a:stretch/>
        </p:blipFill>
        <p:spPr bwMode="auto">
          <a:xfrm>
            <a:off x="6828934" y="2345256"/>
            <a:ext cx="3217240" cy="21657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="" xmlns:a16="http://schemas.microsoft.com/office/drawing/2014/main" id="{9E62FDF8-6F85-40D0-A0FE-31D17C22B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b="18561"/>
          <a:stretch/>
        </p:blipFill>
        <p:spPr bwMode="auto">
          <a:xfrm>
            <a:off x="8684095" y="4416392"/>
            <a:ext cx="3125900" cy="22433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721EB82C-A542-451C-B4B2-31EB8157E775}"/>
              </a:ext>
            </a:extLst>
          </p:cNvPr>
          <p:cNvSpPr/>
          <p:nvPr/>
        </p:nvSpPr>
        <p:spPr>
          <a:xfrm>
            <a:off x="2290617" y="1954645"/>
            <a:ext cx="7098145" cy="201699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Попробуйте передать состояние мальчиков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3214255" y="637310"/>
            <a:ext cx="5555672" cy="75738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Прочитайте по ролям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353A5FBB-E28B-414D-BCC3-463E1343C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709" y="4211678"/>
            <a:ext cx="2255838" cy="26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CBF06C97-AD79-4EF7-9BE1-BB9978996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597" y="4130963"/>
            <a:ext cx="1231871" cy="84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97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721EB82C-A542-451C-B4B2-31EB8157E775}"/>
              </a:ext>
            </a:extLst>
          </p:cNvPr>
          <p:cNvSpPr/>
          <p:nvPr/>
        </p:nvSpPr>
        <p:spPr>
          <a:xfrm>
            <a:off x="2466108" y="2382982"/>
            <a:ext cx="5957456" cy="14316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Мне понравились мальчики…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2466108" y="424874"/>
            <a:ext cx="5888182" cy="1219199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понравилось произведение ….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353A5FBB-E28B-414D-BCC3-463E1343C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709" y="4211678"/>
            <a:ext cx="2255838" cy="26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="" xmlns:a16="http://schemas.microsoft.com/office/drawing/2014/main" id="{C52468C3-019E-40D3-9A99-B8C7DB98D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972" y="3953164"/>
            <a:ext cx="1498513" cy="10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06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4814454" y="387928"/>
            <a:ext cx="1563254" cy="775854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353A5FBB-E28B-414D-BCC3-463E1343C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709" y="4211678"/>
            <a:ext cx="2255838" cy="26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52503FDD-3E3A-4E27-8ABE-57EAC0A3E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545" y="3876237"/>
            <a:ext cx="1566863" cy="10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582AC220-8ABA-42AA-90F3-470D2B24FEE7}"/>
              </a:ext>
            </a:extLst>
          </p:cNvPr>
          <p:cNvSpPr/>
          <p:nvPr/>
        </p:nvSpPr>
        <p:spPr>
          <a:xfrm>
            <a:off x="2860962" y="1504831"/>
            <a:ext cx="5324764" cy="84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Котёнок ловил мух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AA7262A7-64C4-4BF8-83C0-086642423091}"/>
              </a:ext>
            </a:extLst>
          </p:cNvPr>
          <p:cNvSpPr/>
          <p:nvPr/>
        </p:nvSpPr>
        <p:spPr>
          <a:xfrm>
            <a:off x="3184236" y="2809341"/>
            <a:ext cx="4318000" cy="84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Шляпа- живая?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F9799C19-39CA-4354-83EE-C544D9555CAB}"/>
              </a:ext>
            </a:extLst>
          </p:cNvPr>
          <p:cNvSpPr/>
          <p:nvPr/>
        </p:nvSpPr>
        <p:spPr>
          <a:xfrm>
            <a:off x="2603499" y="4113851"/>
            <a:ext cx="5969000" cy="84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Мальчики атакуют шляпу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62B2F4A4-0043-47AD-944F-EFB9628BDD09}"/>
              </a:ext>
            </a:extLst>
          </p:cNvPr>
          <p:cNvSpPr/>
          <p:nvPr/>
        </p:nvSpPr>
        <p:spPr>
          <a:xfrm>
            <a:off x="2154380" y="5353169"/>
            <a:ext cx="6737927" cy="84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Из-под шляпы высунулся …</a:t>
            </a:r>
          </a:p>
        </p:txBody>
      </p:sp>
    </p:spTree>
    <p:extLst>
      <p:ext uri="{BB962C8B-B14F-4D97-AF65-F5344CB8AC3E}">
        <p14:creationId xmlns:p14="http://schemas.microsoft.com/office/powerpoint/2010/main" val="142811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2474059" y="1618404"/>
            <a:ext cx="7069435" cy="2512559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Придумайте похожую историю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353A5FBB-E28B-414D-BCC3-463E1343C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709" y="4211678"/>
            <a:ext cx="2255838" cy="26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CBF06C97-AD79-4EF7-9BE1-BB9978996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597" y="4130963"/>
            <a:ext cx="1231871" cy="84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5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79</Words>
  <Application>Microsoft Office PowerPoint</Application>
  <PresentationFormat>Широкоэкранный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</dc:creator>
  <cp:lastModifiedBy>user</cp:lastModifiedBy>
  <cp:revision>38</cp:revision>
  <dcterms:created xsi:type="dcterms:W3CDTF">2019-11-21T05:15:03Z</dcterms:created>
  <dcterms:modified xsi:type="dcterms:W3CDTF">2024-11-21T12:12:35Z</dcterms:modified>
</cp:coreProperties>
</file>